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87" autoAdjust="0"/>
    <p:restoredTop sz="94660"/>
  </p:normalViewPr>
  <p:slideViewPr>
    <p:cSldViewPr>
      <p:cViewPr varScale="1">
        <p:scale>
          <a:sx n="69" d="100"/>
          <a:sy n="69" d="100"/>
        </p:scale>
        <p:origin x="-1410"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3C1E6B76-0B26-4984-8CAA-8FE8680E356F}" type="datetimeFigureOut">
              <a:rPr lang="en-US" smtClean="0"/>
              <a:t>2/3/2012</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9614F646-C120-4DDD-8B7B-A9AEA5CA828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1E6B76-0B26-4984-8CAA-8FE8680E356F}" type="datetimeFigureOut">
              <a:rPr lang="en-US" smtClean="0"/>
              <a:t>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14F646-C120-4DDD-8B7B-A9AEA5CA828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1E6B76-0B26-4984-8CAA-8FE8680E356F}" type="datetimeFigureOut">
              <a:rPr lang="en-US" smtClean="0"/>
              <a:t>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14F646-C120-4DDD-8B7B-A9AEA5CA828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C1E6B76-0B26-4984-8CAA-8FE8680E356F}" type="datetimeFigureOut">
              <a:rPr lang="en-US" smtClean="0"/>
              <a:t>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14F646-C120-4DDD-8B7B-A9AEA5CA828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C1E6B76-0B26-4984-8CAA-8FE8680E356F}" type="datetimeFigureOut">
              <a:rPr lang="en-US" smtClean="0"/>
              <a:t>2/3/2012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614F646-C120-4DDD-8B7B-A9AEA5CA828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C1E6B76-0B26-4984-8CAA-8FE8680E356F}" type="datetimeFigureOut">
              <a:rPr lang="en-US" smtClean="0"/>
              <a:t>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14F646-C120-4DDD-8B7B-A9AEA5CA828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3C1E6B76-0B26-4984-8CAA-8FE8680E356F}" type="datetimeFigureOut">
              <a:rPr lang="en-US" smtClean="0"/>
              <a:t>2/3/2012</a:t>
            </a:fld>
            <a:endParaRPr lang="en-US"/>
          </a:p>
        </p:txBody>
      </p:sp>
      <p:sp>
        <p:nvSpPr>
          <p:cNvPr id="27" name="Slide Number Placeholder 26"/>
          <p:cNvSpPr>
            <a:spLocks noGrp="1"/>
          </p:cNvSpPr>
          <p:nvPr>
            <p:ph type="sldNum" sz="quarter" idx="11"/>
          </p:nvPr>
        </p:nvSpPr>
        <p:spPr/>
        <p:txBody>
          <a:bodyPr rtlCol="0"/>
          <a:lstStyle/>
          <a:p>
            <a:fld id="{9614F646-C120-4DDD-8B7B-A9AEA5CA828F}" type="slidenum">
              <a:rPr lang="en-US" smtClean="0"/>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3C1E6B76-0B26-4984-8CAA-8FE8680E356F}" type="datetimeFigureOut">
              <a:rPr lang="en-US" smtClean="0"/>
              <a:t>2/3/2012</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9614F646-C120-4DDD-8B7B-A9AEA5CA828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1E6B76-0B26-4984-8CAA-8FE8680E356F}" type="datetimeFigureOut">
              <a:rPr lang="en-US" smtClean="0"/>
              <a:t>2/3/2012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614F646-C120-4DDD-8B7B-A9AEA5CA828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3C1E6B76-0B26-4984-8CAA-8FE8680E356F}" type="datetimeFigureOut">
              <a:rPr lang="en-US" smtClean="0"/>
              <a:t>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14F646-C120-4DDD-8B7B-A9AEA5CA828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C1E6B76-0B26-4984-8CAA-8FE8680E356F}" type="datetimeFigureOut">
              <a:rPr lang="en-US" smtClean="0"/>
              <a:t>2/3/2012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614F646-C120-4DDD-8B7B-A9AEA5CA828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3C1E6B76-0B26-4984-8CAA-8FE8680E356F}" type="datetimeFigureOut">
              <a:rPr lang="en-US" smtClean="0"/>
              <a:t>2/3/2012</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9614F646-C120-4DDD-8B7B-A9AEA5CA828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2209800"/>
            <a:ext cx="8458200" cy="1470025"/>
          </a:xfrm>
        </p:spPr>
        <p:txBody>
          <a:bodyPr/>
          <a:lstStyle/>
          <a:p>
            <a:r>
              <a:rPr lang="en-US" dirty="0" smtClean="0"/>
              <a:t>George </a:t>
            </a:r>
            <a:r>
              <a:rPr lang="en-US" dirty="0" smtClean="0"/>
              <a:t>Pullman</a:t>
            </a:r>
            <a:br>
              <a:rPr lang="en-US" dirty="0" smtClean="0"/>
            </a:br>
            <a:r>
              <a:rPr lang="en-US" dirty="0" smtClean="0"/>
              <a:t>   (1831-1897)</a:t>
            </a:r>
            <a:endParaRPr lang="en-US" dirty="0"/>
          </a:p>
        </p:txBody>
      </p:sp>
      <p:sp>
        <p:nvSpPr>
          <p:cNvPr id="3" name="Subtitle 2"/>
          <p:cNvSpPr>
            <a:spLocks noGrp="1"/>
          </p:cNvSpPr>
          <p:nvPr>
            <p:ph type="subTitle" idx="1"/>
          </p:nvPr>
        </p:nvSpPr>
        <p:spPr/>
        <p:txBody>
          <a:bodyPr/>
          <a:lstStyle/>
          <a:p>
            <a:r>
              <a:rPr lang="en-US" dirty="0" smtClean="0"/>
              <a:t>By: Jordan Good</a:t>
            </a:r>
            <a:endParaRPr lang="en-US" dirty="0"/>
          </a:p>
        </p:txBody>
      </p:sp>
      <p:pic>
        <p:nvPicPr>
          <p:cNvPr id="2052" name="Picture 4" descr="George Mortimer Pullman daguerrotype ca. 1857"/>
          <p:cNvPicPr>
            <a:picLocks noChangeAspect="1" noChangeArrowheads="1"/>
          </p:cNvPicPr>
          <p:nvPr/>
        </p:nvPicPr>
        <p:blipFill rotWithShape="1">
          <a:blip r:embed="rId2">
            <a:extLst>
              <a:ext uri="{28A0092B-C50C-407E-A947-70E740481C1C}">
                <a14:useLocalDpi xmlns:a14="http://schemas.microsoft.com/office/drawing/2010/main" val="0"/>
              </a:ext>
            </a:extLst>
          </a:blip>
          <a:srcRect l="6075" b="11865"/>
          <a:stretch/>
        </p:blipFill>
        <p:spPr bwMode="auto">
          <a:xfrm>
            <a:off x="5029200" y="1371600"/>
            <a:ext cx="3917460" cy="44801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65738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46018"/>
            <a:ext cx="8229600" cy="1066800"/>
          </a:xfrm>
        </p:spPr>
        <p:txBody>
          <a:bodyPr/>
          <a:lstStyle/>
          <a:p>
            <a:r>
              <a:rPr lang="en-US" dirty="0" smtClean="0"/>
              <a:t>Early Life</a:t>
            </a:r>
            <a:endParaRPr lang="en-US" dirty="0"/>
          </a:p>
        </p:txBody>
      </p:sp>
      <p:sp>
        <p:nvSpPr>
          <p:cNvPr id="3" name="Content Placeholder 2"/>
          <p:cNvSpPr>
            <a:spLocks noGrp="1"/>
          </p:cNvSpPr>
          <p:nvPr>
            <p:ph idx="1"/>
          </p:nvPr>
        </p:nvSpPr>
        <p:spPr/>
        <p:txBody>
          <a:bodyPr/>
          <a:lstStyle/>
          <a:p>
            <a:r>
              <a:rPr lang="en-US" sz="2000" dirty="0" smtClean="0"/>
              <a:t>George Pullman was born in New York on March 3, 1831.</a:t>
            </a:r>
          </a:p>
          <a:p>
            <a:r>
              <a:rPr lang="en-US" sz="2000" dirty="0" smtClean="0"/>
              <a:t>George only completed school up until the fourth grade. After that he worked at his uncle’s general store.</a:t>
            </a:r>
          </a:p>
          <a:p>
            <a:r>
              <a:rPr lang="en-US" sz="2000" dirty="0" smtClean="0"/>
              <a:t>His father was a carpenter who owned a business that moved buildings.</a:t>
            </a:r>
          </a:p>
          <a:p>
            <a:r>
              <a:rPr lang="en-US" sz="2000" dirty="0" smtClean="0"/>
              <a:t>It is remarkable that Pullman was able to reach such success with such little education and a humble upbringing. </a:t>
            </a:r>
          </a:p>
        </p:txBody>
      </p:sp>
    </p:spTree>
    <p:extLst>
      <p:ext uri="{BB962C8B-B14F-4D97-AF65-F5344CB8AC3E}">
        <p14:creationId xmlns:p14="http://schemas.microsoft.com/office/powerpoint/2010/main" val="309505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066800"/>
          </a:xfrm>
        </p:spPr>
        <p:txBody>
          <a:bodyPr/>
          <a:lstStyle/>
          <a:p>
            <a:r>
              <a:rPr lang="en-US" dirty="0" smtClean="0"/>
              <a:t>Early Business</a:t>
            </a:r>
            <a:endParaRPr lang="en-US" dirty="0"/>
          </a:p>
        </p:txBody>
      </p:sp>
      <p:sp>
        <p:nvSpPr>
          <p:cNvPr id="3" name="Content Placeholder 2"/>
          <p:cNvSpPr>
            <a:spLocks noGrp="1"/>
          </p:cNvSpPr>
          <p:nvPr>
            <p:ph idx="1"/>
          </p:nvPr>
        </p:nvSpPr>
        <p:spPr>
          <a:xfrm>
            <a:off x="457200" y="1905000"/>
            <a:ext cx="8229600" cy="4325112"/>
          </a:xfrm>
        </p:spPr>
        <p:txBody>
          <a:bodyPr>
            <a:normAutofit/>
          </a:bodyPr>
          <a:lstStyle/>
          <a:p>
            <a:r>
              <a:rPr lang="en-US" sz="2000" dirty="0"/>
              <a:t>In 1848 Pullman began working in his father’s business which involved moving buildings along the Erie Canal. He took over the business when his father died in 1853.</a:t>
            </a:r>
          </a:p>
          <a:p>
            <a:r>
              <a:rPr lang="en-US" sz="2000" dirty="0" smtClean="0"/>
              <a:t>He met Benjamin Field who served on the NY Senate. This created an important business relationship.</a:t>
            </a:r>
          </a:p>
          <a:p>
            <a:r>
              <a:rPr lang="en-US" sz="2000" dirty="0" smtClean="0"/>
              <a:t>During the recession of 1858 George moved to Chicago to work on moving buildings. </a:t>
            </a:r>
          </a:p>
          <a:p>
            <a:r>
              <a:rPr lang="en-US" sz="2000" dirty="0" smtClean="0"/>
              <a:t>Because of bad experiences traveling by train Pullman created solutions to long distance travel.</a:t>
            </a:r>
          </a:p>
          <a:p>
            <a:r>
              <a:rPr lang="en-US" sz="2000" dirty="0" smtClean="0"/>
              <a:t>Field secured the rights to run sleeping cars in the West. </a:t>
            </a:r>
          </a:p>
          <a:p>
            <a:r>
              <a:rPr lang="en-US" sz="2000" dirty="0" smtClean="0"/>
              <a:t>The two men worked on the sleeping car together in Chicago. </a:t>
            </a:r>
          </a:p>
        </p:txBody>
      </p:sp>
    </p:spTree>
    <p:extLst>
      <p:ext uri="{BB962C8B-B14F-4D97-AF65-F5344CB8AC3E}">
        <p14:creationId xmlns:p14="http://schemas.microsoft.com/office/powerpoint/2010/main" val="18192104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229600" cy="1066800"/>
          </a:xfrm>
        </p:spPr>
        <p:txBody>
          <a:bodyPr/>
          <a:lstStyle/>
          <a:p>
            <a:r>
              <a:rPr lang="en-US" dirty="0" smtClean="0"/>
              <a:t>Big Business</a:t>
            </a:r>
            <a:endParaRPr lang="en-US" dirty="0"/>
          </a:p>
        </p:txBody>
      </p:sp>
      <p:sp>
        <p:nvSpPr>
          <p:cNvPr id="3" name="Content Placeholder 2"/>
          <p:cNvSpPr>
            <a:spLocks noGrp="1"/>
          </p:cNvSpPr>
          <p:nvPr>
            <p:ph idx="1"/>
          </p:nvPr>
        </p:nvSpPr>
        <p:spPr>
          <a:xfrm>
            <a:off x="457200" y="1600200"/>
            <a:ext cx="8229600" cy="4325112"/>
          </a:xfrm>
        </p:spPr>
        <p:txBody>
          <a:bodyPr>
            <a:normAutofit/>
          </a:bodyPr>
          <a:lstStyle/>
          <a:p>
            <a:r>
              <a:rPr lang="en-US" sz="2000" dirty="0" smtClean="0"/>
              <a:t>In 1865 Field and Pullman’s first sleeper called the </a:t>
            </a:r>
            <a:r>
              <a:rPr lang="en-US" sz="2000" i="1" dirty="0" smtClean="0"/>
              <a:t>Pioneer </a:t>
            </a:r>
            <a:r>
              <a:rPr lang="en-US" sz="2000" dirty="0" smtClean="0"/>
              <a:t>was put into service.</a:t>
            </a:r>
          </a:p>
          <a:p>
            <a:r>
              <a:rPr lang="en-US" sz="2000" dirty="0" smtClean="0"/>
              <a:t>He became well known when the </a:t>
            </a:r>
            <a:r>
              <a:rPr lang="en-US" sz="2000" i="1" dirty="0" smtClean="0"/>
              <a:t>Pioneer </a:t>
            </a:r>
            <a:r>
              <a:rPr lang="en-US" sz="2000" dirty="0" smtClean="0"/>
              <a:t>was used for Abraham Lincoln’s funeral.</a:t>
            </a:r>
          </a:p>
          <a:p>
            <a:r>
              <a:rPr lang="en-US" sz="2000" dirty="0" smtClean="0"/>
              <a:t>The Pullman Palace Car Company was founded in 1867 near Chicago. </a:t>
            </a:r>
          </a:p>
          <a:p>
            <a:r>
              <a:rPr lang="en-US" sz="2000" dirty="0" smtClean="0"/>
              <a:t>Instead of selling his sleepers he rented them to railway companies. </a:t>
            </a:r>
          </a:p>
          <a:p>
            <a:r>
              <a:rPr lang="en-US" sz="2000" dirty="0" smtClean="0"/>
              <a:t>The company employed over 12,000 people. </a:t>
            </a:r>
          </a:p>
          <a:p>
            <a:r>
              <a:rPr lang="en-US" sz="2000" dirty="0" smtClean="0"/>
              <a:t>Pullman created his own town for his employees complete with a sewer system and a  church.</a:t>
            </a:r>
          </a:p>
          <a:p>
            <a:r>
              <a:rPr lang="en-US" sz="2000" dirty="0" smtClean="0"/>
              <a:t>Just like the sleeping car business the houses in the town were leased and not sold.   </a:t>
            </a:r>
            <a:endParaRPr lang="en-US" sz="2000" dirty="0"/>
          </a:p>
        </p:txBody>
      </p:sp>
    </p:spTree>
    <p:extLst>
      <p:ext uri="{BB962C8B-B14F-4D97-AF65-F5344CB8AC3E}">
        <p14:creationId xmlns:p14="http://schemas.microsoft.com/office/powerpoint/2010/main" val="18192104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09600"/>
            <a:ext cx="8229600" cy="1066800"/>
          </a:xfrm>
        </p:spPr>
        <p:txBody>
          <a:bodyPr/>
          <a:lstStyle/>
          <a:p>
            <a:r>
              <a:rPr lang="en-US" dirty="0" smtClean="0"/>
              <a:t>Big Business</a:t>
            </a:r>
            <a:endParaRPr lang="en-US" dirty="0"/>
          </a:p>
        </p:txBody>
      </p:sp>
      <p:sp>
        <p:nvSpPr>
          <p:cNvPr id="3" name="Content Placeholder 2"/>
          <p:cNvSpPr>
            <a:spLocks noGrp="1"/>
          </p:cNvSpPr>
          <p:nvPr>
            <p:ph idx="1"/>
          </p:nvPr>
        </p:nvSpPr>
        <p:spPr>
          <a:xfrm>
            <a:off x="381000" y="1524000"/>
            <a:ext cx="8382000" cy="4876800"/>
          </a:xfrm>
        </p:spPr>
        <p:txBody>
          <a:bodyPr>
            <a:normAutofit fontScale="70000" lnSpcReduction="20000"/>
          </a:bodyPr>
          <a:lstStyle/>
          <a:p>
            <a:endParaRPr lang="en-US" dirty="0" smtClean="0"/>
          </a:p>
          <a:p>
            <a:r>
              <a:rPr lang="en-US" dirty="0" smtClean="0"/>
              <a:t>When the depression hit in 1893 Pullman cut wages by an astounding 30%</a:t>
            </a:r>
          </a:p>
          <a:p>
            <a:r>
              <a:rPr lang="en-US" dirty="0" smtClean="0"/>
              <a:t>Even though wages were cut he did not reduce the rent of the houses in the Pullman town. </a:t>
            </a:r>
          </a:p>
          <a:p>
            <a:r>
              <a:rPr lang="en-US" dirty="0" smtClean="0"/>
              <a:t>This lead to poverty and discontent among the workers. The employees went on strike on May 12, 1894. When Pullman refused to negotiate, his cars were taken off the rails. When railways began to shut down and the federal mail was not getting through on the rails, the federal government stepped in. </a:t>
            </a:r>
          </a:p>
          <a:p>
            <a:r>
              <a:rPr lang="en-US" dirty="0" smtClean="0"/>
              <a:t>34 people were killed in clashes between strikers and federal troops. </a:t>
            </a:r>
          </a:p>
          <a:p>
            <a:r>
              <a:rPr lang="en-US" dirty="0" smtClean="0"/>
              <a:t>When the strike ended, Pullman’s reputation was damaged by the strike. </a:t>
            </a:r>
          </a:p>
          <a:p>
            <a:r>
              <a:rPr lang="en-US" dirty="0" smtClean="0"/>
              <a:t>George Pullman saw himself as a philanthropist because of all he did for his employees such as the town he built them. In reality he kept his workers in bondage to him. </a:t>
            </a:r>
          </a:p>
          <a:p>
            <a:r>
              <a:rPr lang="en-US" dirty="0" smtClean="0"/>
              <a:t>He was a skillful businessman but did not take care of his employees. </a:t>
            </a:r>
          </a:p>
        </p:txBody>
      </p:sp>
    </p:spTree>
    <p:extLst>
      <p:ext uri="{BB962C8B-B14F-4D97-AF65-F5344CB8AC3E}">
        <p14:creationId xmlns:p14="http://schemas.microsoft.com/office/powerpoint/2010/main" val="18192104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55" y="159320"/>
            <a:ext cx="4038600" cy="1066800"/>
          </a:xfrm>
        </p:spPr>
        <p:txBody>
          <a:bodyPr>
            <a:normAutofit/>
          </a:bodyPr>
          <a:lstStyle/>
          <a:p>
            <a:r>
              <a:rPr lang="en-US" dirty="0" smtClean="0"/>
              <a:t>Political Cartoon</a:t>
            </a:r>
            <a:endParaRPr lang="en-US" dirty="0"/>
          </a:p>
        </p:txBody>
      </p:sp>
      <p:pic>
        <p:nvPicPr>
          <p:cNvPr id="1028" name="Picture 4" descr="Chicago Labor Carto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3685198"/>
            <a:ext cx="4191000" cy="3366771"/>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3"/>
          <p:cNvSpPr>
            <a:spLocks noGrp="1"/>
          </p:cNvSpPr>
          <p:nvPr>
            <p:ph idx="1"/>
          </p:nvPr>
        </p:nvSpPr>
        <p:spPr>
          <a:xfrm>
            <a:off x="76200" y="990600"/>
            <a:ext cx="7239000" cy="3287000"/>
          </a:xfrm>
        </p:spPr>
        <p:txBody>
          <a:bodyPr>
            <a:normAutofit lnSpcReduction="10000"/>
          </a:bodyPr>
          <a:lstStyle/>
          <a:p>
            <a:r>
              <a:rPr lang="en-US" sz="2000" dirty="0" smtClean="0"/>
              <a:t>This cartoon shows George Pullman crushing an employee between low wages and high rent. The coins on the floor represent the money that the employees did not get to keep out of their salary and was put towards their rent. Pullman is squeezing the life and money out of his employees. Pullman is seen as a heavy-set man to represent his great wealth and power. On top of this press are the words; capitalism, plutocracy, monopoly, and wage slavery.</a:t>
            </a:r>
            <a:r>
              <a:rPr lang="en-US" sz="2000" dirty="0"/>
              <a:t> This is from the point of view of either an unhappy employee or just a citizen who was against the monopolistic ways of Pullman.</a:t>
            </a:r>
            <a:r>
              <a:rPr lang="en-US" sz="2000" dirty="0" smtClean="0"/>
              <a:t>  </a:t>
            </a:r>
          </a:p>
        </p:txBody>
      </p:sp>
    </p:spTree>
    <p:extLst>
      <p:ext uri="{BB962C8B-B14F-4D97-AF65-F5344CB8AC3E}">
        <p14:creationId xmlns:p14="http://schemas.microsoft.com/office/powerpoint/2010/main" val="18192104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066800"/>
          </a:xfrm>
        </p:spPr>
        <p:txBody>
          <a:bodyPr/>
          <a:lstStyle/>
          <a:p>
            <a:pPr algn="ctr"/>
            <a:r>
              <a:rPr lang="en-US" dirty="0" smtClean="0"/>
              <a:t>Works Cited</a:t>
            </a:r>
            <a:endParaRPr lang="en-US" dirty="0"/>
          </a:p>
        </p:txBody>
      </p:sp>
      <p:sp>
        <p:nvSpPr>
          <p:cNvPr id="3" name="Content Placeholder 2"/>
          <p:cNvSpPr>
            <a:spLocks noGrp="1"/>
          </p:cNvSpPr>
          <p:nvPr>
            <p:ph idx="1"/>
          </p:nvPr>
        </p:nvSpPr>
        <p:spPr>
          <a:xfrm>
            <a:off x="457200" y="2057400"/>
            <a:ext cx="8229600" cy="4325112"/>
          </a:xfrm>
        </p:spPr>
        <p:txBody>
          <a:bodyPr>
            <a:normAutofit/>
          </a:bodyPr>
          <a:lstStyle/>
          <a:p>
            <a:pPr marL="109728" indent="0">
              <a:buNone/>
            </a:pPr>
            <a:r>
              <a:rPr lang="en-US" sz="1800" dirty="0" smtClean="0">
                <a:latin typeface="Times New Roman" pitchFamily="18" charset="0"/>
                <a:cs typeface="Times New Roman" pitchFamily="18" charset="0"/>
              </a:rPr>
              <a:t>“The Condition of the Laboring Man at Pullman.” </a:t>
            </a:r>
            <a:r>
              <a:rPr lang="en-US" sz="1800" i="1" dirty="0" smtClean="0">
                <a:latin typeface="Times New Roman" pitchFamily="18" charset="0"/>
                <a:cs typeface="Times New Roman" pitchFamily="18" charset="0"/>
              </a:rPr>
              <a:t>Pullman Strike. </a:t>
            </a:r>
            <a:r>
              <a:rPr lang="en-US" sz="1800" dirty="0" smtClean="0">
                <a:latin typeface="Times New Roman" pitchFamily="18" charset="0"/>
                <a:cs typeface="Times New Roman" pitchFamily="18" charset="0"/>
              </a:rPr>
              <a:t>Web. 3 February 	2012. &lt;http</a:t>
            </a:r>
            <a:r>
              <a:rPr lang="en-US" sz="1800" dirty="0">
                <a:latin typeface="Times New Roman" pitchFamily="18" charset="0"/>
                <a:cs typeface="Times New Roman" pitchFamily="18" charset="0"/>
              </a:rPr>
              <a:t>://</a:t>
            </a:r>
            <a:r>
              <a:rPr lang="en-US" sz="1800" dirty="0" smtClean="0">
                <a:latin typeface="Times New Roman" pitchFamily="18" charset="0"/>
                <a:cs typeface="Times New Roman" pitchFamily="18" charset="0"/>
              </a:rPr>
              <a:t>www.history.umd.edu/Gompers/Pullman%20Cartoon.htm&gt;</a:t>
            </a:r>
          </a:p>
          <a:p>
            <a:pPr marL="109728" indent="0">
              <a:buNone/>
            </a:pPr>
            <a:endParaRPr lang="en-US" sz="1800" dirty="0" smtClean="0">
              <a:latin typeface="Times New Roman" pitchFamily="18" charset="0"/>
              <a:cs typeface="Times New Roman" pitchFamily="18" charset="0"/>
            </a:endParaRPr>
          </a:p>
          <a:p>
            <a:pPr marL="109728" indent="0">
              <a:buNone/>
            </a:pPr>
            <a:r>
              <a:rPr lang="en-US" sz="1800" dirty="0" smtClean="0">
                <a:latin typeface="Times New Roman" pitchFamily="18" charset="0"/>
                <a:cs typeface="Times New Roman" pitchFamily="18" charset="0"/>
              </a:rPr>
              <a:t>“George Pullman (1831-1897).” </a:t>
            </a:r>
            <a:r>
              <a:rPr lang="en-US" sz="1800" i="1" dirty="0" smtClean="0">
                <a:latin typeface="Times New Roman" pitchFamily="18" charset="0"/>
                <a:cs typeface="Times New Roman" pitchFamily="18" charset="0"/>
              </a:rPr>
              <a:t>Chicago: City of the Century. Web. 3 February 2012. 	&lt;</a:t>
            </a:r>
            <a:r>
              <a:rPr lang="en-US" sz="1800" dirty="0" smtClean="0">
                <a:latin typeface="Times New Roman" pitchFamily="18" charset="0"/>
                <a:cs typeface="Times New Roman" pitchFamily="18" charset="0"/>
              </a:rPr>
              <a:t>http</a:t>
            </a:r>
            <a:r>
              <a:rPr lang="en-US" sz="1800" dirty="0">
                <a:latin typeface="Times New Roman" pitchFamily="18" charset="0"/>
                <a:cs typeface="Times New Roman" pitchFamily="18" charset="0"/>
              </a:rPr>
              <a:t>://</a:t>
            </a:r>
            <a:r>
              <a:rPr lang="en-US" sz="1800" dirty="0" smtClean="0">
                <a:latin typeface="Times New Roman" pitchFamily="18" charset="0"/>
                <a:cs typeface="Times New Roman" pitchFamily="18" charset="0"/>
              </a:rPr>
              <a:t>www.pbs.org/wgbh/amex/chicago/peopleevents/p_pullman.htm&gt;</a:t>
            </a:r>
          </a:p>
          <a:p>
            <a:pPr marL="109728" indent="0">
              <a:buNone/>
            </a:pPr>
            <a:endParaRPr lang="en-US" sz="1800" dirty="0">
              <a:latin typeface="Times New Roman" pitchFamily="18" charset="0"/>
              <a:cs typeface="Times New Roman" pitchFamily="18" charset="0"/>
            </a:endParaRPr>
          </a:p>
          <a:p>
            <a:pPr marL="109728" indent="0">
              <a:buNone/>
            </a:pPr>
            <a:r>
              <a:rPr lang="en-US" sz="1800" dirty="0" smtClean="0">
                <a:latin typeface="Times New Roman" pitchFamily="18" charset="0"/>
                <a:cs typeface="Times New Roman" pitchFamily="18" charset="0"/>
              </a:rPr>
              <a:t>Watson, J.F. “George Mortimer Pullman.” </a:t>
            </a:r>
            <a:r>
              <a:rPr lang="en-US" sz="1800" i="1" dirty="0" smtClean="0">
                <a:latin typeface="Times New Roman" pitchFamily="18" charset="0"/>
                <a:cs typeface="Times New Roman" pitchFamily="18" charset="0"/>
              </a:rPr>
              <a:t>Biography Reference Center. Web. 3 	February 2012. &lt;</a:t>
            </a:r>
            <a:r>
              <a:rPr lang="en-US" sz="1800" dirty="0" smtClean="0">
                <a:latin typeface="Times New Roman" pitchFamily="18" charset="0"/>
                <a:cs typeface="Times New Roman" pitchFamily="18" charset="0"/>
              </a:rPr>
              <a:t>http</a:t>
            </a:r>
            <a:r>
              <a:rPr lang="en-US" sz="1800" dirty="0">
                <a:latin typeface="Times New Roman" pitchFamily="18" charset="0"/>
                <a:cs typeface="Times New Roman" pitchFamily="18" charset="0"/>
              </a:rPr>
              <a:t>://</a:t>
            </a:r>
            <a:r>
              <a:rPr lang="en-US" sz="1800" dirty="0" smtClean="0">
                <a:latin typeface="Times New Roman" pitchFamily="18" charset="0"/>
                <a:cs typeface="Times New Roman" pitchFamily="18" charset="0"/>
              </a:rPr>
              <a:t>web.ebscohost.com/brc/detail?sid=6338cdae-e92e-	4098-a590-	5e99c7f0c084%40sessionmgr15&amp;vid=5&amp;hid=14&amp;bdata=JnNpdGU9YnJjLW	xpdmU%3d#db=b6h&amp;AN=103331GLI1310</a:t>
            </a:r>
          </a:p>
          <a:p>
            <a:endParaRPr lang="en-US" dirty="0"/>
          </a:p>
        </p:txBody>
      </p:sp>
    </p:spTree>
    <p:extLst>
      <p:ext uri="{BB962C8B-B14F-4D97-AF65-F5344CB8AC3E}">
        <p14:creationId xmlns:p14="http://schemas.microsoft.com/office/powerpoint/2010/main" val="314307223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254</TotalTime>
  <Words>575</Words>
  <Application>Microsoft Office PowerPoint</Application>
  <PresentationFormat>On-screen Show (4:3)</PresentationFormat>
  <Paragraphs>39</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Urban</vt:lpstr>
      <vt:lpstr>George Pullman    (1831-1897)</vt:lpstr>
      <vt:lpstr>Early Life</vt:lpstr>
      <vt:lpstr>Early Business</vt:lpstr>
      <vt:lpstr>Big Business</vt:lpstr>
      <vt:lpstr>Big Business</vt:lpstr>
      <vt:lpstr>Political Cartoon</vt:lpstr>
      <vt:lpstr>Works Cited</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Jordan</dc:creator>
  <cp:lastModifiedBy>Jordan</cp:lastModifiedBy>
  <cp:revision>15</cp:revision>
  <dcterms:created xsi:type="dcterms:W3CDTF">2012-02-01T04:20:55Z</dcterms:created>
  <dcterms:modified xsi:type="dcterms:W3CDTF">2012-02-04T03:36:18Z</dcterms:modified>
</cp:coreProperties>
</file>